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sldIdLst>
    <p:sldId id="256" r:id="rId2"/>
  </p:sldIdLst>
  <p:sldSz cx="3600450" cy="6119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B7"/>
    <a:srgbClr val="A46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650"/>
  </p:normalViewPr>
  <p:slideViewPr>
    <p:cSldViewPr snapToGrid="0">
      <p:cViewPr>
        <p:scale>
          <a:sx n="341" d="100"/>
          <a:sy n="341" d="100"/>
        </p:scale>
        <p:origin x="2184" y="-1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391AF-4D9D-1246-9124-1B5472B1018F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20950" y="1143000"/>
            <a:ext cx="181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3F55B-EA43-C04C-B163-EAE1460FADFD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19890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1pPr>
    <a:lvl2pPr marL="21515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2pPr>
    <a:lvl3pPr marL="43031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3pPr>
    <a:lvl4pPr marL="645475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4pPr>
    <a:lvl5pPr marL="860633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5pPr>
    <a:lvl6pPr marL="1075792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6pPr>
    <a:lvl7pPr marL="129095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7pPr>
    <a:lvl8pPr marL="150610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8pPr>
    <a:lvl9pPr marL="172126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3F55B-EA43-C04C-B163-EAE1460FADFD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14604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4" y="1001553"/>
            <a:ext cx="3060383" cy="2130602"/>
          </a:xfrm>
        </p:spPr>
        <p:txBody>
          <a:bodyPr anchor="b"/>
          <a:lstStyle>
            <a:lvl1pPr algn="ctr"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056" y="3214319"/>
            <a:ext cx="2700338" cy="1477538"/>
          </a:xfrm>
        </p:spPr>
        <p:txBody>
          <a:bodyPr/>
          <a:lstStyle>
            <a:lvl1pPr marL="0" indent="0" algn="ctr">
              <a:buNone/>
              <a:defRPr sz="945"/>
            </a:lvl1pPr>
            <a:lvl2pPr marL="180045" indent="0" algn="ctr">
              <a:buNone/>
              <a:defRPr sz="788"/>
            </a:lvl2pPr>
            <a:lvl3pPr marL="360091" indent="0" algn="ctr">
              <a:buNone/>
              <a:defRPr sz="709"/>
            </a:lvl3pPr>
            <a:lvl4pPr marL="540136" indent="0" algn="ctr">
              <a:buNone/>
              <a:defRPr sz="630"/>
            </a:lvl4pPr>
            <a:lvl5pPr marL="720181" indent="0" algn="ctr">
              <a:buNone/>
              <a:defRPr sz="630"/>
            </a:lvl5pPr>
            <a:lvl6pPr marL="900227" indent="0" algn="ctr">
              <a:buNone/>
              <a:defRPr sz="630"/>
            </a:lvl6pPr>
            <a:lvl7pPr marL="1080272" indent="0" algn="ctr">
              <a:buNone/>
              <a:defRPr sz="630"/>
            </a:lvl7pPr>
            <a:lvl8pPr marL="1260318" indent="0" algn="ctr">
              <a:buNone/>
              <a:defRPr sz="630"/>
            </a:lvl8pPr>
            <a:lvl9pPr marL="1440363" indent="0" algn="ctr">
              <a:buNone/>
              <a:defRPr sz="63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602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1790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572" y="325823"/>
            <a:ext cx="776347" cy="51862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31" y="325823"/>
            <a:ext cx="2284035" cy="51862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62709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68378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56" y="1525705"/>
            <a:ext cx="3105388" cy="2545672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56" y="4095460"/>
            <a:ext cx="3105388" cy="1338709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1pPr>
            <a:lvl2pPr marL="180045" indent="0">
              <a:buNone/>
              <a:defRPr sz="788">
                <a:solidFill>
                  <a:schemeClr val="tx1">
                    <a:tint val="82000"/>
                  </a:schemeClr>
                </a:solidFill>
              </a:defRPr>
            </a:lvl2pPr>
            <a:lvl3pPr marL="360091" indent="0">
              <a:buNone/>
              <a:defRPr sz="709">
                <a:solidFill>
                  <a:schemeClr val="tx1">
                    <a:tint val="82000"/>
                  </a:schemeClr>
                </a:solidFill>
              </a:defRPr>
            </a:lvl3pPr>
            <a:lvl4pPr marL="540136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4pPr>
            <a:lvl5pPr marL="720181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5pPr>
            <a:lvl6pPr marL="900227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6pPr>
            <a:lvl7pPr marL="1080272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7pPr>
            <a:lvl8pPr marL="1260318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8pPr>
            <a:lvl9pPr marL="1440363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951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31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728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72151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325825"/>
            <a:ext cx="3105388" cy="1182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00" y="1500205"/>
            <a:ext cx="1523159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00" y="2235432"/>
            <a:ext cx="1523159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728" y="1500205"/>
            <a:ext cx="1530660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728" y="2235432"/>
            <a:ext cx="1530660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57240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5668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20177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660" y="881141"/>
            <a:ext cx="1822728" cy="4349034"/>
          </a:xfrm>
        </p:spPr>
        <p:txBody>
          <a:bodyPr/>
          <a:lstStyle>
            <a:lvl1pPr>
              <a:defRPr sz="1260"/>
            </a:lvl1pPr>
            <a:lvl2pPr>
              <a:defRPr sz="1103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3593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660" y="881141"/>
            <a:ext cx="1822728" cy="4349034"/>
          </a:xfrm>
        </p:spPr>
        <p:txBody>
          <a:bodyPr anchor="t"/>
          <a:lstStyle>
            <a:lvl1pPr marL="0" indent="0">
              <a:buNone/>
              <a:defRPr sz="1260"/>
            </a:lvl1pPr>
            <a:lvl2pPr marL="180045" indent="0">
              <a:buNone/>
              <a:defRPr sz="1103"/>
            </a:lvl2pPr>
            <a:lvl3pPr marL="360091" indent="0">
              <a:buNone/>
              <a:defRPr sz="945"/>
            </a:lvl3pPr>
            <a:lvl4pPr marL="540136" indent="0">
              <a:buNone/>
              <a:defRPr sz="788"/>
            </a:lvl4pPr>
            <a:lvl5pPr marL="720181" indent="0">
              <a:buNone/>
              <a:defRPr sz="788"/>
            </a:lvl5pPr>
            <a:lvl6pPr marL="900227" indent="0">
              <a:buNone/>
              <a:defRPr sz="788"/>
            </a:lvl6pPr>
            <a:lvl7pPr marL="1080272" indent="0">
              <a:buNone/>
              <a:defRPr sz="788"/>
            </a:lvl7pPr>
            <a:lvl8pPr marL="1260318" indent="0">
              <a:buNone/>
              <a:defRPr sz="788"/>
            </a:lvl8pPr>
            <a:lvl9pPr marL="1440363" indent="0">
              <a:buNone/>
              <a:defRPr sz="78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30192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31" y="325825"/>
            <a:ext cx="3105388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31" y="1629117"/>
            <a:ext cx="3105388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31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649" y="5672162"/>
            <a:ext cx="1215152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818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5902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0091" rtl="0" eaLnBrk="1" latinLnBrk="0" hangingPunct="1">
        <a:lnSpc>
          <a:spcPct val="90000"/>
        </a:lnSpc>
        <a:spcBef>
          <a:spcPct val="0"/>
        </a:spcBef>
        <a:buNone/>
        <a:defRPr sz="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3" indent="-90023" algn="l" defTabSz="360091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15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5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6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9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227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8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3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A8720454-2425-1CC3-3B8C-0B52B7C04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52" y="4081030"/>
            <a:ext cx="3389216" cy="1936695"/>
          </a:xfrm>
          <a:prstGeom prst="rect">
            <a:avLst/>
          </a:prstGeom>
        </p:spPr>
      </p:pic>
      <p:pic>
        <p:nvPicPr>
          <p:cNvPr id="4" name="Picture 3" descr="A graph of a sign measurement&#10;&#10;AI-generated content may be incorrect.">
            <a:extLst>
              <a:ext uri="{FF2B5EF4-FFF2-40B4-BE49-F238E27FC236}">
                <a16:creationId xmlns:a16="http://schemas.microsoft.com/office/drawing/2014/main" id="{47AE548F-BEF6-BD15-1B0F-F078095A9A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52" y="84703"/>
            <a:ext cx="3389216" cy="1936695"/>
          </a:xfrm>
          <a:prstGeom prst="rect">
            <a:avLst/>
          </a:prstGeom>
        </p:spPr>
      </p:pic>
      <p:pic>
        <p:nvPicPr>
          <p:cNvPr id="6" name="Picture 5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5C111247-0C66-D2C7-5536-3E7820F41D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952" y="2082866"/>
            <a:ext cx="3389216" cy="19366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46DFB3-6612-DF8A-EFB6-C22C73E1CA25}"/>
              </a:ext>
            </a:extLst>
          </p:cNvPr>
          <p:cNvSpPr txBox="1"/>
          <p:nvPr/>
        </p:nvSpPr>
        <p:spPr>
          <a:xfrm>
            <a:off x="211669" y="45312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DBE114-3904-6169-0C43-4D276A325C7E}"/>
              </a:ext>
            </a:extLst>
          </p:cNvPr>
          <p:cNvSpPr txBox="1"/>
          <p:nvPr/>
        </p:nvSpPr>
        <p:spPr>
          <a:xfrm>
            <a:off x="211668" y="1987530"/>
            <a:ext cx="2616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71516B-80F2-FB07-70F3-4B89245E09BB}"/>
              </a:ext>
            </a:extLst>
          </p:cNvPr>
          <p:cNvSpPr txBox="1"/>
          <p:nvPr/>
        </p:nvSpPr>
        <p:spPr>
          <a:xfrm>
            <a:off x="208461" y="4037147"/>
            <a:ext cx="2680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4177311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4</Words>
  <Application>Microsoft Macintosh PowerPoint</Application>
  <PresentationFormat>Custom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Takahiro Kinoshita</dc:creator>
  <cp:lastModifiedBy>Takahiro Kinoshita</cp:lastModifiedBy>
  <cp:revision>5</cp:revision>
  <dcterms:created xsi:type="dcterms:W3CDTF">2025-02-08T15:05:49Z</dcterms:created>
  <dcterms:modified xsi:type="dcterms:W3CDTF">2025-07-13T15:52:48Z</dcterms:modified>
</cp:coreProperties>
</file>

<file path=docProps/thumbnail.jpeg>
</file>